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2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05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9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333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98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5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4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6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6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7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5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2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0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4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763" y="282313"/>
            <a:ext cx="4760785" cy="1180306"/>
          </a:xfrm>
        </p:spPr>
        <p:txBody>
          <a:bodyPr>
            <a:noAutofit/>
          </a:bodyPr>
          <a:lstStyle/>
          <a:p>
            <a:r>
              <a:rPr lang="en-US" sz="3600" dirty="0" smtClean="0"/>
              <a:t>Try-It Thursday </a:t>
            </a:r>
            <a:br>
              <a:rPr lang="en-US" sz="3600" dirty="0" smtClean="0"/>
            </a:br>
            <a:r>
              <a:rPr lang="en-US" sz="3600" u="sng" dirty="0" smtClean="0"/>
              <a:t>Artichokes</a:t>
            </a:r>
            <a:endParaRPr lang="en-US" sz="36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5763" y="1585914"/>
            <a:ext cx="5279232" cy="7150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Description:</a:t>
            </a:r>
          </a:p>
          <a:p>
            <a:r>
              <a:rPr lang="en-US" dirty="0" smtClean="0"/>
              <a:t>The </a:t>
            </a:r>
            <a:r>
              <a:rPr lang="en-US" dirty="0"/>
              <a:t>artichoke is a member of the thistle family; the edible part is actually the plant's flower bud. They grow on stalks and vary in size from the size of a small apple to a grapefruit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Buy It:</a:t>
            </a:r>
          </a:p>
          <a:p>
            <a:r>
              <a:rPr lang="en-US" dirty="0"/>
              <a:t>Choose artichokes that feel heavy for their size and are firm.</a:t>
            </a:r>
          </a:p>
          <a:p>
            <a:r>
              <a:rPr lang="en-US" dirty="0"/>
              <a:t>The outside should be all green with compact center leaves.</a:t>
            </a:r>
          </a:p>
          <a:p>
            <a:pPr marL="0" indent="0">
              <a:buNone/>
            </a:pPr>
            <a:r>
              <a:rPr lang="en-US" b="1" dirty="0" smtClean="0"/>
              <a:t>Store It:</a:t>
            </a:r>
          </a:p>
          <a:p>
            <a:r>
              <a:rPr lang="en-US" dirty="0"/>
              <a:t>To store in the fridge, cut off a slice from the stem, sprinkle it with water and store in an airtight plastic bag</a:t>
            </a:r>
            <a:r>
              <a:rPr lang="en-US" dirty="0" smtClean="0"/>
              <a:t>. Use within 7 days.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Cook It: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Insert Chef Joe’s video here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Why It’s Great:</a:t>
            </a:r>
          </a:p>
          <a:p>
            <a:r>
              <a:rPr lang="en-US" dirty="0"/>
              <a:t>Vitamin C keeps our immune system strong and helps our bodies heal quickly.</a:t>
            </a:r>
          </a:p>
          <a:p>
            <a:r>
              <a:rPr lang="en-US" dirty="0"/>
              <a:t>Folate, or folic acid, helps our tissues grow and our cells work.  </a:t>
            </a:r>
            <a:endParaRPr lang="en-US" dirty="0" smtClean="0"/>
          </a:p>
          <a:p>
            <a:r>
              <a:rPr lang="en-US" dirty="0" smtClean="0"/>
              <a:t>Magnesium </a:t>
            </a:r>
            <a:r>
              <a:rPr lang="en-US" dirty="0"/>
              <a:t>helps with muscle function and energy production.</a:t>
            </a:r>
          </a:p>
          <a:p>
            <a:r>
              <a:rPr lang="en-US" dirty="0"/>
              <a:t>Fiber helps with healthy digestion and keeps us feeling full.  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Watch how artichokes grow here: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14739" y="350972"/>
            <a:ext cx="1000125" cy="1042988"/>
            <a:chOff x="3950494" y="872465"/>
            <a:chExt cx="1000125" cy="1042988"/>
          </a:xfrm>
        </p:grpSpPr>
        <p:sp>
          <p:nvSpPr>
            <p:cNvPr id="8" name="Chevron 7"/>
            <p:cNvSpPr/>
            <p:nvPr/>
          </p:nvSpPr>
          <p:spPr>
            <a:xfrm>
              <a:off x="3950494" y="872466"/>
              <a:ext cx="348928" cy="1042987"/>
            </a:xfrm>
            <a:prstGeom prst="chevr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4255293" y="872465"/>
              <a:ext cx="373856" cy="1042988"/>
            </a:xfrm>
            <a:prstGeom prst="chevr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4576763" y="872465"/>
              <a:ext cx="373856" cy="1042988"/>
            </a:xfrm>
            <a:prstGeom prst="chevr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 flipH="1">
            <a:off x="250032" y="8860101"/>
            <a:ext cx="6515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This material was adapted from ⓒ</a:t>
            </a:r>
            <a:r>
              <a:rPr lang="en-US" sz="900" dirty="0"/>
              <a:t>2023 </a:t>
            </a:r>
            <a:r>
              <a:rPr lang="en-US" sz="900" dirty="0" err="1"/>
              <a:t>EatFresh</a:t>
            </a:r>
            <a:r>
              <a:rPr lang="en-US" sz="900" dirty="0"/>
              <a:t>. California Department of Social Services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49" y="200953"/>
            <a:ext cx="2077443" cy="13849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109" y="7093445"/>
            <a:ext cx="1386187" cy="13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190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Try-It Thursday  Artichokes</vt:lpstr>
    </vt:vector>
  </TitlesOfParts>
  <Company>Ankeny Community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Try-It Thursday  Artichokes</dc:title>
  <dc:creator>susan.carlson</dc:creator>
  <cp:lastModifiedBy>susan.carlson</cp:lastModifiedBy>
  <cp:revision>4</cp:revision>
  <dcterms:created xsi:type="dcterms:W3CDTF">2023-06-13T18:09:22Z</dcterms:created>
  <dcterms:modified xsi:type="dcterms:W3CDTF">2023-06-13T18:48:59Z</dcterms:modified>
</cp:coreProperties>
</file>